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314" r:id="rId4"/>
    <p:sldId id="257" r:id="rId5"/>
    <p:sldId id="299" r:id="rId6"/>
    <p:sldId id="258" r:id="rId7"/>
    <p:sldId id="259" r:id="rId8"/>
    <p:sldId id="315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786A-0852-4818-89D4-EE27D7386E9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6419-B03D-4B14-BD55-7316F4CA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6419-B03D-4B14-BD55-7316F4CA6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6419-B03D-4B14-BD55-7316F4CA6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5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573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5929809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37207" y="5963280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017944"/>
            <a:ext cx="1938051" cy="6590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5688" y="6017944"/>
            <a:ext cx="694061" cy="703531"/>
          </a:xfrm>
          <a:prstGeom prst="rect">
            <a:avLst/>
          </a:prstGeom>
        </p:spPr>
        <p:txBody>
          <a:bodyPr/>
          <a:lstStyle/>
          <a:p>
            <a:fld id="{6C48E1EA-DF70-4943-804C-F91326D4A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170"/>
          <a:stretch/>
        </p:blipFill>
        <p:spPr>
          <a:xfrm>
            <a:off x="10192153" y="5923616"/>
            <a:ext cx="862317" cy="85490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8" y="5923616"/>
            <a:ext cx="1989995" cy="89218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251711" y="63697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889-85AF-412D-BAC4-E084AE663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64" y="726861"/>
            <a:ext cx="1141367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Human Genomics Analysis Interface </a:t>
            </a:r>
            <a:br>
              <a:rPr lang="en-US" dirty="0" smtClean="0"/>
            </a:br>
            <a:r>
              <a:rPr lang="en-US" sz="4400" dirty="0" smtClean="0"/>
              <a:t>(U01-DE024425)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4029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Mary L. Marazita</a:t>
            </a:r>
          </a:p>
          <a:p>
            <a:r>
              <a:rPr lang="en-US" dirty="0" smtClean="0"/>
              <a:t>Eleanor Feingold, Harry Hochheiser, Elizabeth </a:t>
            </a:r>
            <a:r>
              <a:rPr lang="en-US" dirty="0"/>
              <a:t>J. Leslie, </a:t>
            </a:r>
            <a:endParaRPr lang="en-US" dirty="0" smtClean="0"/>
          </a:p>
          <a:p>
            <a:r>
              <a:rPr lang="en-US" dirty="0" smtClean="0"/>
              <a:t>University of Pittsburgh</a:t>
            </a:r>
          </a:p>
          <a:p>
            <a:r>
              <a:rPr lang="en-US" dirty="0" smtClean="0"/>
              <a:t>Center for Craniofacial and Dental Genetics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71" y="5929908"/>
            <a:ext cx="2535936" cy="835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627" y="5978152"/>
            <a:ext cx="252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FaceBase Annual Meeting</a:t>
            </a:r>
          </a:p>
          <a:p>
            <a:r>
              <a:rPr lang="en-US" dirty="0" smtClean="0"/>
              <a:t>May 15-16, 2018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Funding NIDCR </a:t>
            </a:r>
            <a:endParaRPr lang="en-US" dirty="0"/>
          </a:p>
          <a:p>
            <a:r>
              <a:rPr lang="en-US" dirty="0" smtClean="0"/>
              <a:t>U01-DE024425</a:t>
            </a:r>
          </a:p>
          <a:p>
            <a:endParaRPr lang="en-US" dirty="0" smtClean="0"/>
          </a:p>
          <a:p>
            <a:r>
              <a:rPr lang="en-US" dirty="0" smtClean="0"/>
              <a:t>Faculty:</a:t>
            </a:r>
          </a:p>
          <a:p>
            <a:pPr marL="0" indent="0">
              <a:buNone/>
            </a:pPr>
            <a:r>
              <a:rPr lang="en-US" dirty="0" smtClean="0"/>
              <a:t>Mary L. Marazita</a:t>
            </a:r>
          </a:p>
          <a:p>
            <a:pPr marL="0" indent="0">
              <a:buNone/>
            </a:pPr>
            <a:r>
              <a:rPr lang="en-US" dirty="0" smtClean="0"/>
              <a:t>Eleanor Feingold</a:t>
            </a:r>
          </a:p>
          <a:p>
            <a:pPr marL="0" indent="0">
              <a:buNone/>
            </a:pPr>
            <a:r>
              <a:rPr lang="en-US" dirty="0" smtClean="0"/>
              <a:t>Harry Hochheiser</a:t>
            </a:r>
          </a:p>
          <a:p>
            <a:pPr marL="0" indent="0">
              <a:buNone/>
            </a:pPr>
            <a:r>
              <a:rPr lang="en-US" dirty="0" smtClean="0"/>
              <a:t>Elizabeth </a:t>
            </a:r>
            <a:r>
              <a:rPr lang="en-US" dirty="0"/>
              <a:t>Leslie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9800" y="1678647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Staff/Students:</a:t>
            </a:r>
          </a:p>
          <a:p>
            <a:pPr marL="0" indent="0">
              <a:buNone/>
            </a:pPr>
            <a:r>
              <a:rPr lang="en-US" dirty="0" err="1" smtClean="0"/>
              <a:t>Nandita</a:t>
            </a:r>
            <a:r>
              <a:rPr lang="en-US" dirty="0"/>
              <a:t> </a:t>
            </a:r>
            <a:r>
              <a:rPr lang="en-US" dirty="0" err="1" smtClean="0"/>
              <a:t>Mukhopadhyay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Myoungkeun</a:t>
            </a:r>
            <a:r>
              <a:rPr lang="en-US" dirty="0" smtClean="0"/>
              <a:t> Lee</a:t>
            </a:r>
          </a:p>
          <a:p>
            <a:pPr marL="0" indent="0">
              <a:buNone/>
            </a:pPr>
            <a:r>
              <a:rPr lang="en-US" dirty="0" smtClean="0"/>
              <a:t>Annette Krag-Jensen</a:t>
            </a:r>
          </a:p>
          <a:p>
            <a:pPr marL="0" indent="0">
              <a:buNone/>
            </a:pPr>
            <a:r>
              <a:rPr lang="en-US" dirty="0" smtClean="0"/>
              <a:t>Lance </a:t>
            </a:r>
            <a:r>
              <a:rPr lang="en-US" dirty="0" err="1"/>
              <a:t>Kennelty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Tamra Mitchell</a:t>
            </a:r>
          </a:p>
          <a:p>
            <a:pPr marL="0" indent="0">
              <a:buNone/>
            </a:pPr>
            <a:r>
              <a:rPr lang="en-US" dirty="0" smtClean="0"/>
              <a:t>Tom Maher</a:t>
            </a:r>
          </a:p>
          <a:p>
            <a:pPr marL="0" indent="0">
              <a:buNone/>
            </a:pPr>
            <a:r>
              <a:rPr lang="en-US" dirty="0"/>
              <a:t>Jim Gallagher</a:t>
            </a:r>
          </a:p>
          <a:p>
            <a:pPr marL="0" indent="0">
              <a:buNone/>
            </a:pPr>
            <a:r>
              <a:rPr lang="en-US" dirty="0" smtClean="0"/>
              <a:t>Justin Stickel</a:t>
            </a:r>
          </a:p>
          <a:p>
            <a:pPr marL="0" indent="0">
              <a:buNone/>
            </a:pPr>
            <a:r>
              <a:rPr lang="en-US" dirty="0" smtClean="0"/>
              <a:t>Jenna </a:t>
            </a:r>
            <a:r>
              <a:rPr lang="en-US" dirty="0"/>
              <a:t>Carlson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14" y="139234"/>
            <a:ext cx="6263254" cy="46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2" y="595047"/>
            <a:ext cx="1676707" cy="223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>
            <a:off x="473722" y="3137911"/>
            <a:ext cx="1745877" cy="189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r="7882"/>
          <a:stretch/>
        </p:blipFill>
        <p:spPr>
          <a:xfrm>
            <a:off x="2824615" y="3137912"/>
            <a:ext cx="1945976" cy="189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3706" r="7495" b="10153"/>
          <a:stretch/>
        </p:blipFill>
        <p:spPr>
          <a:xfrm>
            <a:off x="2720412" y="595047"/>
            <a:ext cx="2154383" cy="2126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574" y="5291949"/>
            <a:ext cx="3587009" cy="13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software interface for Human Genomics Results</a:t>
            </a:r>
          </a:p>
          <a:p>
            <a:pPr lvl="1"/>
            <a:r>
              <a:rPr lang="en-US" dirty="0" smtClean="0"/>
              <a:t>No access to individual level data</a:t>
            </a:r>
          </a:p>
          <a:p>
            <a:pPr lvl="1"/>
            <a:r>
              <a:rPr lang="en-US" dirty="0" smtClean="0"/>
              <a:t>Secure hardware</a:t>
            </a:r>
          </a:p>
          <a:p>
            <a:r>
              <a:rPr lang="en-US" dirty="0" smtClean="0"/>
              <a:t>Identify appropriate craniofacial and oral genomics projects </a:t>
            </a:r>
          </a:p>
          <a:p>
            <a:pPr lvl="1"/>
            <a:r>
              <a:rPr lang="en-US" dirty="0" smtClean="0"/>
              <a:t>From research community, dbGaP, publications</a:t>
            </a:r>
          </a:p>
          <a:p>
            <a:r>
              <a:rPr lang="en-US" dirty="0" smtClean="0"/>
              <a:t>Create and display results from genomics projects</a:t>
            </a:r>
          </a:p>
          <a:p>
            <a:pPr lvl="1"/>
            <a:r>
              <a:rPr lang="en-US" dirty="0" smtClean="0"/>
              <a:t>E.g. Manhattan plots, </a:t>
            </a:r>
            <a:r>
              <a:rPr lang="en-US" dirty="0" err="1" smtClean="0"/>
              <a:t>LocusZoom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20" y="5255525"/>
            <a:ext cx="358475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774"/>
            <a:ext cx="10515600" cy="4057382"/>
          </a:xfrm>
        </p:spPr>
        <p:txBody>
          <a:bodyPr>
            <a:normAutofit/>
          </a:bodyPr>
          <a:lstStyle/>
          <a:p>
            <a:r>
              <a:rPr lang="en-US" dirty="0" smtClean="0"/>
              <a:t>User friendly, save user time</a:t>
            </a:r>
          </a:p>
          <a:p>
            <a:r>
              <a:rPr lang="en-US" dirty="0" smtClean="0"/>
              <a:t>Pre-calculate results databases (e.g. p-values at SNPs)</a:t>
            </a:r>
          </a:p>
          <a:p>
            <a:pPr lvl="1"/>
            <a:r>
              <a:rPr lang="en-US" dirty="0" smtClean="0"/>
              <a:t>For all relevant subsets:  by ethnicity, by genotyped versus imputed panels, by phenotype, by environmental factors</a:t>
            </a:r>
          </a:p>
          <a:p>
            <a:pPr lvl="1"/>
            <a:r>
              <a:rPr lang="en-US" dirty="0" smtClean="0"/>
              <a:t>Customized:  with input from PIs (e.g. published results)</a:t>
            </a:r>
          </a:p>
          <a:p>
            <a:r>
              <a:rPr lang="en-US" dirty="0" smtClean="0"/>
              <a:t>Manhattan plots</a:t>
            </a:r>
          </a:p>
          <a:p>
            <a:r>
              <a:rPr lang="en-US" dirty="0" smtClean="0"/>
              <a:t>LocusZoom interface for specific SNP/gene/region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44" y="5255525"/>
            <a:ext cx="358475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version:</a:t>
            </a:r>
          </a:p>
          <a:p>
            <a:pPr lvl="1"/>
            <a:r>
              <a:rPr lang="en-US" dirty="0" smtClean="0"/>
              <a:t>Static Manhattan and </a:t>
            </a:r>
            <a:r>
              <a:rPr lang="en-US" dirty="0" err="1" smtClean="0"/>
              <a:t>LousZoom</a:t>
            </a:r>
            <a:r>
              <a:rPr lang="en-US" dirty="0" smtClean="0"/>
              <a:t> plots</a:t>
            </a:r>
          </a:p>
          <a:p>
            <a:r>
              <a:rPr lang="en-US" dirty="0" smtClean="0"/>
              <a:t>User requests-</a:t>
            </a:r>
            <a:r>
              <a:rPr lang="en-US" dirty="0" smtClean="0"/>
              <a:t>--</a:t>
            </a:r>
          </a:p>
          <a:p>
            <a:r>
              <a:rPr lang="en-US" dirty="0" smtClean="0"/>
              <a:t>Added Interactive Manhattan and LocusZoom plots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315" y="4867121"/>
            <a:ext cx="4596782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5400" dirty="0" smtClean="0"/>
              <a:t>http://FaceBase.sdmgenetics.pitt.edu</a:t>
            </a:r>
          </a:p>
          <a:p>
            <a:pPr marL="0" indent="0">
              <a:buNone/>
            </a:pPr>
            <a:endParaRPr lang="en-US" sz="5400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Link </a:t>
            </a:r>
            <a:r>
              <a:rPr lang="en-US" dirty="0" smtClean="0">
                <a:solidFill>
                  <a:prstClr val="black"/>
                </a:solidFill>
              </a:rPr>
              <a:t>available </a:t>
            </a:r>
            <a:r>
              <a:rPr lang="en-US" dirty="0" smtClean="0">
                <a:solidFill>
                  <a:prstClr val="black"/>
                </a:solidFill>
              </a:rPr>
              <a:t>through FaceBase.org, see our FaceBase Project 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33" y="5310564"/>
            <a:ext cx="3454333" cy="13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Year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optimize the web site</a:t>
            </a:r>
          </a:p>
          <a:p>
            <a:r>
              <a:rPr lang="en-US" dirty="0" smtClean="0"/>
              <a:t>Add a few more databases</a:t>
            </a:r>
          </a:p>
          <a:p>
            <a:r>
              <a:rPr lang="en-US" dirty="0" smtClean="0"/>
              <a:t>Work with the Hub</a:t>
            </a:r>
          </a:p>
          <a:p>
            <a:pPr lvl="1"/>
            <a:r>
              <a:rPr lang="en-US" dirty="0" smtClean="0"/>
              <a:t>Move site to the Hub</a:t>
            </a:r>
          </a:p>
          <a:p>
            <a:pPr lvl="1"/>
            <a:r>
              <a:rPr lang="en-US" dirty="0" smtClean="0"/>
              <a:t>Provide documentation on how to add new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E1EA-DF70-4943-804C-F91326D4A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Funding NIDCR </a:t>
            </a:r>
            <a:endParaRPr lang="en-US" dirty="0"/>
          </a:p>
          <a:p>
            <a:r>
              <a:rPr lang="en-US" dirty="0" smtClean="0"/>
              <a:t>U01-DE024425</a:t>
            </a:r>
          </a:p>
          <a:p>
            <a:endParaRPr lang="en-US" dirty="0" smtClean="0"/>
          </a:p>
          <a:p>
            <a:r>
              <a:rPr lang="en-US" dirty="0" smtClean="0"/>
              <a:t>Faculty:</a:t>
            </a:r>
          </a:p>
          <a:p>
            <a:pPr marL="0" indent="0">
              <a:buNone/>
            </a:pPr>
            <a:r>
              <a:rPr lang="en-US" dirty="0" smtClean="0"/>
              <a:t>Mary L. Marazita</a:t>
            </a:r>
          </a:p>
          <a:p>
            <a:pPr marL="0" indent="0">
              <a:buNone/>
            </a:pPr>
            <a:r>
              <a:rPr lang="en-US" dirty="0" smtClean="0"/>
              <a:t>Eleanor Feingold</a:t>
            </a:r>
          </a:p>
          <a:p>
            <a:pPr marL="0" indent="0">
              <a:buNone/>
            </a:pPr>
            <a:r>
              <a:rPr lang="en-US" dirty="0" smtClean="0"/>
              <a:t>Harry Hochheiser</a:t>
            </a:r>
          </a:p>
          <a:p>
            <a:pPr marL="0" indent="0">
              <a:buNone/>
            </a:pPr>
            <a:r>
              <a:rPr lang="en-US" dirty="0" smtClean="0"/>
              <a:t>Elizabeth </a:t>
            </a:r>
            <a:r>
              <a:rPr lang="en-US" dirty="0"/>
              <a:t>Leslie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9800" y="1678647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Staff/Students:</a:t>
            </a:r>
          </a:p>
          <a:p>
            <a:pPr marL="0" indent="0">
              <a:buNone/>
            </a:pPr>
            <a:r>
              <a:rPr lang="en-US" dirty="0" err="1" smtClean="0"/>
              <a:t>Nandita</a:t>
            </a:r>
            <a:r>
              <a:rPr lang="en-US" dirty="0"/>
              <a:t> </a:t>
            </a:r>
            <a:r>
              <a:rPr lang="en-US" dirty="0" err="1" smtClean="0"/>
              <a:t>Mukhopadhyay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Myoungkeun</a:t>
            </a:r>
            <a:r>
              <a:rPr lang="en-US" dirty="0" smtClean="0"/>
              <a:t> Lee</a:t>
            </a:r>
          </a:p>
          <a:p>
            <a:pPr marL="0" indent="0">
              <a:buNone/>
            </a:pPr>
            <a:r>
              <a:rPr lang="en-US" dirty="0" smtClean="0"/>
              <a:t>Annette Krag-Jensen</a:t>
            </a:r>
          </a:p>
          <a:p>
            <a:pPr marL="0" indent="0">
              <a:buNone/>
            </a:pPr>
            <a:r>
              <a:rPr lang="en-US" dirty="0" smtClean="0"/>
              <a:t>Lance </a:t>
            </a:r>
            <a:r>
              <a:rPr lang="en-US" dirty="0" err="1"/>
              <a:t>Kennelty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Tamra Mitchell</a:t>
            </a:r>
          </a:p>
          <a:p>
            <a:pPr marL="0" indent="0">
              <a:buNone/>
            </a:pPr>
            <a:r>
              <a:rPr lang="en-US" dirty="0" smtClean="0"/>
              <a:t>Tom Maher</a:t>
            </a:r>
          </a:p>
          <a:p>
            <a:pPr marL="0" indent="0">
              <a:buNone/>
            </a:pPr>
            <a:r>
              <a:rPr lang="en-US" dirty="0"/>
              <a:t>Jim Gallagher</a:t>
            </a:r>
          </a:p>
          <a:p>
            <a:pPr marL="0" indent="0">
              <a:buNone/>
            </a:pPr>
            <a:r>
              <a:rPr lang="en-US" dirty="0" smtClean="0"/>
              <a:t>Justin Stickel</a:t>
            </a:r>
          </a:p>
          <a:p>
            <a:pPr marL="0" indent="0">
              <a:buNone/>
            </a:pPr>
            <a:r>
              <a:rPr lang="en-US" dirty="0" smtClean="0"/>
              <a:t>Jenna </a:t>
            </a:r>
            <a:r>
              <a:rPr lang="en-US" dirty="0"/>
              <a:t>Carlson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8E1EA-DF70-4943-804C-F91326D4AF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DG generic template" id="{14DAECEA-ECC8-4CCF-9765-C1B8D8AC7C1E}" vid="{E8B7537C-3991-496B-A876-3F1167934D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282</Words>
  <Application>Microsoft Office PowerPoint</Application>
  <PresentationFormat>Widescreen</PresentationFormat>
  <Paragraphs>87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Office Theme</vt:lpstr>
      <vt:lpstr>Human Genomics Analysis Interface  (U01-DE024425)</vt:lpstr>
      <vt:lpstr>ACKNOWLEDGEMENTS</vt:lpstr>
      <vt:lpstr>PowerPoint Presentation</vt:lpstr>
      <vt:lpstr>GOALS</vt:lpstr>
      <vt:lpstr>APPROACH</vt:lpstr>
      <vt:lpstr>UPDATES</vt:lpstr>
      <vt:lpstr>WEBSITE</vt:lpstr>
      <vt:lpstr>Plans for Year 5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Marazita, Mary Louise</dc:creator>
  <cp:lastModifiedBy>Marazita, Mary Louise</cp:lastModifiedBy>
  <cp:revision>76</cp:revision>
  <dcterms:created xsi:type="dcterms:W3CDTF">2016-04-30T17:00:33Z</dcterms:created>
  <dcterms:modified xsi:type="dcterms:W3CDTF">2018-05-11T15:49:50Z</dcterms:modified>
</cp:coreProperties>
</file>